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9"/>
  </p:notesMasterIdLst>
  <p:sldIdLst>
    <p:sldId id="256" r:id="rId2"/>
    <p:sldId id="303" r:id="rId3"/>
    <p:sldId id="305" r:id="rId4"/>
    <p:sldId id="306" r:id="rId5"/>
    <p:sldId id="307" r:id="rId6"/>
    <p:sldId id="316" r:id="rId7"/>
    <p:sldId id="308" r:id="rId8"/>
    <p:sldId id="309" r:id="rId9"/>
    <p:sldId id="310" r:id="rId10"/>
    <p:sldId id="311" r:id="rId11"/>
    <p:sldId id="317" r:id="rId12"/>
    <p:sldId id="318" r:id="rId13"/>
    <p:sldId id="312" r:id="rId14"/>
    <p:sldId id="313" r:id="rId15"/>
    <p:sldId id="315" r:id="rId16"/>
    <p:sldId id="314" r:id="rId17"/>
    <p:sldId id="304" r:id="rId18"/>
  </p:sldIdLst>
  <p:sldSz cx="9144000" cy="5143500" type="screen16x9"/>
  <p:notesSz cx="6858000" cy="9144000"/>
  <p:embeddedFontLst>
    <p:embeddedFont>
      <p:font typeface="Lora" panose="020B0604020202020204" charset="0"/>
      <p:regular r:id="rId20"/>
      <p:bold r:id="rId21"/>
      <p:italic r:id="rId22"/>
      <p:boldItalic r:id="rId23"/>
    </p:embeddedFont>
    <p:embeddedFont>
      <p:font typeface="Quattrocento Sans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912885-67A2-4EBF-9E33-DDC629D06BFE}">
  <a:tblStyle styleId="{C4912885-67A2-4EBF-9E33-DDC629D0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jpg>
</file>

<file path=ppt/media/image28.png>
</file>

<file path=ppt/media/image29.jpg>
</file>

<file path=ppt/media/image3.png>
</file>

<file path=ppt/media/image30.png>
</file>

<file path=ppt/media/image31.png>
</file>

<file path=ppt/media/image4.jp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jpg"/><Relationship Id="rId4" Type="http://schemas.openxmlformats.org/officeDocument/2006/relationships/image" Target="../media/image2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811138" y="1927047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fa-IR" dirty="0">
                <a:highlight>
                  <a:srgbClr val="FFCD00"/>
                </a:highlight>
                <a:cs typeface="B Nazanin" panose="00000400000000000000" pitchFamily="2" charset="-78"/>
              </a:rPr>
              <a:t>تمرین چهارم مدار منطقی</a:t>
            </a:r>
            <a:r>
              <a:rPr lang="en-US" dirty="0">
                <a:cs typeface="B Nazanin" panose="00000400000000000000" pitchFamily="2" charset="-78"/>
              </a:rPr>
              <a:t> </a:t>
            </a:r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356872-E537-49D2-BD2B-ADE49AD3A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228" y="119125"/>
            <a:ext cx="6997989" cy="8861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367FB9-E44B-4F59-9323-44E7D159CE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12" b="7251"/>
          <a:stretch/>
        </p:blipFill>
        <p:spPr>
          <a:xfrm>
            <a:off x="1434889" y="928700"/>
            <a:ext cx="4380124" cy="401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589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356872-E537-49D2-BD2B-ADE49AD3A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228" y="119125"/>
            <a:ext cx="6997989" cy="8861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4C694F-4DA7-4BAE-B2F5-122E38C645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999" b="38130"/>
          <a:stretch/>
        </p:blipFill>
        <p:spPr>
          <a:xfrm>
            <a:off x="4334108" y="1461970"/>
            <a:ext cx="4305163" cy="2457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58442C-F30E-49FF-A303-1FA3CF7A4D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6" t="1713" r="63859" b="213"/>
          <a:stretch/>
        </p:blipFill>
        <p:spPr>
          <a:xfrm>
            <a:off x="1576038" y="861328"/>
            <a:ext cx="2468137" cy="389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035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356872-E537-49D2-BD2B-ADE49AD3A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228" y="119125"/>
            <a:ext cx="6997989" cy="8861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E9159E-20C8-40D1-AEE2-FDEB6A505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466" y="1553736"/>
            <a:ext cx="2603027" cy="33221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5BCC48-8561-4CB1-81FA-BC8B10E67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8118" y="2237678"/>
            <a:ext cx="2430836" cy="189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535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605AEE-5B5D-4102-AB7D-76A31362C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736" y="249069"/>
            <a:ext cx="5172264" cy="18700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4D29ED-21EC-4775-99C5-D95F0DF18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010" y="2119148"/>
            <a:ext cx="5426927" cy="280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730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5F900B-C4C2-4464-8089-0539A308F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001" y="218791"/>
            <a:ext cx="6850821" cy="568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1559B7-AFBA-43B4-A7C4-899A6316C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001" y="703090"/>
            <a:ext cx="2133582" cy="5314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56B284-631F-4BCD-9122-BB1846F024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8581"/>
          <a:stretch/>
        </p:blipFill>
        <p:spPr>
          <a:xfrm>
            <a:off x="1387505" y="1933171"/>
            <a:ext cx="5822156" cy="239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938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5F900B-C4C2-4464-8089-0539A308F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001" y="218791"/>
            <a:ext cx="6850821" cy="5684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52733B-7FBC-4ACF-B98A-04F6D1D8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414" y="633633"/>
            <a:ext cx="2221438" cy="5912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C7B4BA-8D0A-4338-9FDB-AB57C666BD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203"/>
          <a:stretch/>
        </p:blipFill>
        <p:spPr>
          <a:xfrm>
            <a:off x="150019" y="2289337"/>
            <a:ext cx="2318386" cy="19228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585A0C-DB4B-49E5-9876-EFCEBF1299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843" r="1416" b="50000"/>
          <a:stretch/>
        </p:blipFill>
        <p:spPr>
          <a:xfrm>
            <a:off x="2632678" y="2367833"/>
            <a:ext cx="2744219" cy="18443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2662EA-423A-4565-A5FE-5A15B136D96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60" t="48160" r="2169" b="1840"/>
          <a:stretch/>
        </p:blipFill>
        <p:spPr>
          <a:xfrm>
            <a:off x="5923675" y="2289337"/>
            <a:ext cx="3168252" cy="184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869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208357-F2CA-4519-A493-F5BDC8E9A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475" y="82320"/>
            <a:ext cx="5343525" cy="2268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E02F30-8E13-4882-B07B-7CF00C22D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018" y="2351000"/>
            <a:ext cx="6557963" cy="257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72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B4255A-AEBD-49CC-8F3B-5D0674F06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901" y="253769"/>
            <a:ext cx="7145910" cy="7090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EC2910-9201-4485-BFE6-6829E3DD4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025" y="1431737"/>
            <a:ext cx="6986588" cy="331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671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E6EF5-7ECF-41D6-8ABC-1CB18F057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1166" y="91245"/>
            <a:ext cx="4662834" cy="2032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E25C43-6684-484C-9248-D891A6342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81" y="2494919"/>
            <a:ext cx="5618229" cy="247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856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2C54D0-2F11-4D54-A5BD-98A9D2B03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8700" y="147637"/>
            <a:ext cx="6282084" cy="8572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FEFD48-BAAF-4F0A-B498-C577C12B26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50"/>
          <a:stretch/>
        </p:blipFill>
        <p:spPr>
          <a:xfrm>
            <a:off x="1467397" y="1179711"/>
            <a:ext cx="4783384" cy="389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058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9CC6EF-47A9-44A2-ABF1-6124DDFB4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243" y="268529"/>
            <a:ext cx="7297253" cy="6234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CFE6A0-5014-46B1-956F-63D0A035BD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4" b="-1"/>
          <a:stretch/>
        </p:blipFill>
        <p:spPr>
          <a:xfrm>
            <a:off x="264318" y="1864519"/>
            <a:ext cx="8091135" cy="1907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87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B6B9C4-9C19-4D10-B977-4807DBC1E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709" y="212736"/>
            <a:ext cx="5535002" cy="6028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207567-3EAE-4CA1-B917-4A62343FA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956" y="1589774"/>
            <a:ext cx="4972050" cy="279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090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B6B9C4-9C19-4D10-B977-4807DBC1E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709" y="212736"/>
            <a:ext cx="5535002" cy="6028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13A1F3-3ED4-49CD-9AED-198598A3F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569" y="1466795"/>
            <a:ext cx="6574938" cy="328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915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1DD735-4FCA-465E-996F-76D052591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287" y="237368"/>
            <a:ext cx="5182010" cy="6285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71BB88-5728-4DAC-A882-BEE147673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161" y="1256423"/>
            <a:ext cx="6991855" cy="379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672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9DBCA8-69C0-460E-9CDE-D66950883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038" y="97237"/>
            <a:ext cx="5982962" cy="24316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F46FB2-3950-4877-A943-F93932D1F0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32" b="53336"/>
          <a:stretch/>
        </p:blipFill>
        <p:spPr>
          <a:xfrm>
            <a:off x="164307" y="1397794"/>
            <a:ext cx="4014788" cy="10418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EDF39C-0AE9-4222-A7FF-7A2A3F7D58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068"/>
          <a:stretch/>
        </p:blipFill>
        <p:spPr>
          <a:xfrm>
            <a:off x="1525119" y="2703891"/>
            <a:ext cx="5700445" cy="187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145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A60ED4-249A-4BB8-8FE2-9D29D0A0E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2292" y="259446"/>
            <a:ext cx="4611708" cy="12288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210482-2372-481C-9DA1-93CD66BFA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166" y="485775"/>
            <a:ext cx="3246834" cy="3986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039208"/>
      </p:ext>
    </p:extLst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868</TotalTime>
  <Words>21</Words>
  <Application>Microsoft Office PowerPoint</Application>
  <PresentationFormat>On-screen Show (16:9)</PresentationFormat>
  <Paragraphs>17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Quattrocento Sans</vt:lpstr>
      <vt:lpstr>Lora</vt:lpstr>
      <vt:lpstr>Arial</vt:lpstr>
      <vt:lpstr>Viola template</vt:lpstr>
      <vt:lpstr> تمرین چهارم مدار منطقی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تمرین اول مدار منطقی</dc:title>
  <dc:creator>Yeganeh Kordi</dc:creator>
  <cp:lastModifiedBy>Yeganeh Kordi</cp:lastModifiedBy>
  <cp:revision>12</cp:revision>
  <dcterms:modified xsi:type="dcterms:W3CDTF">2021-05-11T12:35:48Z</dcterms:modified>
</cp:coreProperties>
</file>